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419983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11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11</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813854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0">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2"/>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12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11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12</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a:t>
            </a:r>
            <a:r>
              <a:rPr lang="kk-KZ" sz="1100">
                <a:latin typeface="Times New Roman" panose="02020603050405020304" pitchFamily="18" charset="0"/>
                <a:cs typeface="Times New Roman" panose="02020603050405020304" pitchFamily="18" charset="0"/>
              </a:rPr>
              <a:t>, күндіз жаңбыр. </a:t>
            </a:r>
            <a:r>
              <a:rPr lang="kk-KZ" sz="1100" dirty="0">
                <a:latin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атыс</a:t>
            </a:r>
            <a:r>
              <a:rPr lang="kk-KZ" sz="1100" dirty="0">
                <a:latin typeface="Times New Roman" panose="02020603050405020304" pitchFamily="18" charset="0"/>
                <a:cs typeface="Times New Roman" panose="02020603050405020304" pitchFamily="18" charset="0"/>
              </a:rPr>
              <a:t>тан, с</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олтүстік-батыс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15-20</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a:t>
            </a:r>
            <a:r>
              <a:rPr lang="ru-RU" sz="1100" dirty="0">
                <a:latin typeface="Times New Roman" panose="02020603050405020304" pitchFamily="18" charset="0"/>
                <a:cs typeface="Times New Roman" panose="02020603050405020304" pitchFamily="18" charset="0"/>
              </a:rPr>
              <a:t>екпіні 23-28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1-3 градус аяз, күндіз 13-15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13</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12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13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Бұлтты, жауын-шашын (жаңбыр, қар). Тұман. 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2-7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1-3</a:t>
            </a:r>
            <a:r>
              <a:rPr lang="kk-KZ" sz="1100" dirty="0">
                <a:latin typeface="Times New Roman" panose="02020603050405020304" pitchFamily="18" charset="0"/>
                <a:cs typeface="Times New Roman" panose="02020603050405020304" pitchFamily="18" charset="0"/>
              </a:rPr>
              <a:t>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53477</TotalTime>
  <Words>609</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7684</cp:revision>
  <cp:lastPrinted>2025-07-15T07:11:11Z</cp:lastPrinted>
  <dcterms:created xsi:type="dcterms:W3CDTF">2018-03-27T06:03:00Z</dcterms:created>
  <dcterms:modified xsi:type="dcterms:W3CDTF">2026-05-11T06:54:26Z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